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7554"/>
    <a:srgbClr val="327857"/>
    <a:srgbClr val="01905D"/>
    <a:srgbClr val="0F9363"/>
    <a:srgbClr val="255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142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85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22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877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76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39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119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177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19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75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450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65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49FDE-6970-4871-BB69-2176BBF793B9}" type="datetimeFigureOut">
              <a:rPr lang="zh-CN" altLang="en-US" smtClean="0"/>
              <a:t>2024/5/3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20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bg1">
                <a:lumMod val="95000"/>
              </a:schemeClr>
            </a:gs>
            <a:gs pos="0">
              <a:srgbClr val="2D755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5">
            <a:extLst>
              <a:ext uri="{FF2B5EF4-FFF2-40B4-BE49-F238E27FC236}">
                <a16:creationId xmlns:a16="http://schemas.microsoft.com/office/drawing/2014/main" id="{D67D469E-E434-B7C2-D46E-AFDC39654709}"/>
              </a:ext>
            </a:extLst>
          </p:cNvPr>
          <p:cNvSpPr/>
          <p:nvPr/>
        </p:nvSpPr>
        <p:spPr>
          <a:xfrm>
            <a:off x="371316" y="7467028"/>
            <a:ext cx="14073553" cy="9249870"/>
          </a:xfrm>
          <a:prstGeom prst="roundRect">
            <a:avLst>
              <a:gd name="adj" fmla="val 41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sz="5605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7A130D2-E535-D466-4AAF-4B474EA9F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10" y="595925"/>
            <a:ext cx="12039710" cy="225744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2607242-AA30-4443-F11E-82B1622802BF}"/>
              </a:ext>
            </a:extLst>
          </p:cNvPr>
          <p:cNvSpPr txBox="1"/>
          <p:nvPr/>
        </p:nvSpPr>
        <p:spPr>
          <a:xfrm>
            <a:off x="12769068" y="370975"/>
            <a:ext cx="14842745" cy="2556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ISCAS Ph.D. Forum</a:t>
            </a:r>
            <a:br>
              <a:rPr lang="en-US" altLang="zh-CN" sz="800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zh-CN" sz="800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: 剪去对角 8">
            <a:extLst>
              <a:ext uri="{FF2B5EF4-FFF2-40B4-BE49-F238E27FC236}">
                <a16:creationId xmlns:a16="http://schemas.microsoft.com/office/drawing/2014/main" id="{EF85D193-568C-90CD-05AA-8BB23DA67541}"/>
              </a:ext>
            </a:extLst>
          </p:cNvPr>
          <p:cNvSpPr/>
          <p:nvPr/>
        </p:nvSpPr>
        <p:spPr>
          <a:xfrm>
            <a:off x="371314" y="5930564"/>
            <a:ext cx="8476607" cy="1464289"/>
          </a:xfrm>
          <a:prstGeom prst="snip2DiagRect">
            <a:avLst>
              <a:gd name="adj1" fmla="val 0"/>
              <a:gd name="adj2" fmla="val 24825"/>
            </a:avLst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</a:t>
            </a:r>
            <a:endParaRPr lang="zh-CN" altLang="en-US" sz="8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16821FE2-DC8B-B488-2B70-2FBC9A01E68E}"/>
              </a:ext>
            </a:extLst>
          </p:cNvPr>
          <p:cNvSpPr/>
          <p:nvPr/>
        </p:nvSpPr>
        <p:spPr>
          <a:xfrm>
            <a:off x="371316" y="18855945"/>
            <a:ext cx="14073553" cy="13494111"/>
          </a:xfrm>
          <a:prstGeom prst="roundRect">
            <a:avLst>
              <a:gd name="adj" fmla="val 24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853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: 剪去对角 12">
            <a:extLst>
              <a:ext uri="{FF2B5EF4-FFF2-40B4-BE49-F238E27FC236}">
                <a16:creationId xmlns:a16="http://schemas.microsoft.com/office/drawing/2014/main" id="{A3FB52FD-9BC0-B762-8DE9-542F6ABE4F04}"/>
              </a:ext>
            </a:extLst>
          </p:cNvPr>
          <p:cNvSpPr/>
          <p:nvPr/>
        </p:nvSpPr>
        <p:spPr>
          <a:xfrm>
            <a:off x="371314" y="17319479"/>
            <a:ext cx="10226339" cy="1464289"/>
          </a:xfrm>
          <a:prstGeom prst="snip2DiagRect">
            <a:avLst>
              <a:gd name="adj1" fmla="val 0"/>
              <a:gd name="adj2" fmla="val 25912"/>
            </a:avLst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</a:t>
            </a:r>
            <a:endParaRPr lang="zh-CN" altLang="en-US" sz="8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7C78BC0C-2C7F-FF4E-D825-D080B9DF81FF}"/>
              </a:ext>
            </a:extLst>
          </p:cNvPr>
          <p:cNvSpPr/>
          <p:nvPr/>
        </p:nvSpPr>
        <p:spPr>
          <a:xfrm>
            <a:off x="371312" y="34676997"/>
            <a:ext cx="29475876" cy="7687518"/>
          </a:xfrm>
          <a:prstGeom prst="roundRect">
            <a:avLst>
              <a:gd name="adj" fmla="val 258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853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: 剪去对角 14">
            <a:extLst>
              <a:ext uri="{FF2B5EF4-FFF2-40B4-BE49-F238E27FC236}">
                <a16:creationId xmlns:a16="http://schemas.microsoft.com/office/drawing/2014/main" id="{5EF704CE-59BD-BB4C-22DE-29FB75D48C8B}"/>
              </a:ext>
            </a:extLst>
          </p:cNvPr>
          <p:cNvSpPr/>
          <p:nvPr/>
        </p:nvSpPr>
        <p:spPr>
          <a:xfrm>
            <a:off x="8185067" y="32952634"/>
            <a:ext cx="13848357" cy="1464289"/>
          </a:xfrm>
          <a:prstGeom prst="snip2DiagRect">
            <a:avLst>
              <a:gd name="adj1" fmla="val 0"/>
              <a:gd name="adj2" fmla="val 33630"/>
            </a:avLst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4</a:t>
            </a:r>
            <a:endParaRPr lang="zh-CN" altLang="en-US" sz="8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9F8EFE27-60F5-3AB5-D9CB-FCAB21A40ECE}"/>
              </a:ext>
            </a:extLst>
          </p:cNvPr>
          <p:cNvSpPr/>
          <p:nvPr/>
        </p:nvSpPr>
        <p:spPr>
          <a:xfrm>
            <a:off x="15830355" y="7467030"/>
            <a:ext cx="14073553" cy="24883026"/>
          </a:xfrm>
          <a:prstGeom prst="roundRect">
            <a:avLst>
              <a:gd name="adj" fmla="val 20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853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: 剪去对角 16">
            <a:extLst>
              <a:ext uri="{FF2B5EF4-FFF2-40B4-BE49-F238E27FC236}">
                <a16:creationId xmlns:a16="http://schemas.microsoft.com/office/drawing/2014/main" id="{5EE74812-A542-3F04-3B42-87F8279BD5B4}"/>
              </a:ext>
            </a:extLst>
          </p:cNvPr>
          <p:cNvSpPr/>
          <p:nvPr/>
        </p:nvSpPr>
        <p:spPr>
          <a:xfrm>
            <a:off x="15830353" y="5930564"/>
            <a:ext cx="8476607" cy="1464289"/>
          </a:xfrm>
          <a:prstGeom prst="snip2DiagRect">
            <a:avLst>
              <a:gd name="adj1" fmla="val 0"/>
              <a:gd name="adj2" fmla="val 24825"/>
            </a:avLst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3</a:t>
            </a:r>
            <a:endParaRPr lang="zh-CN" altLang="en-US" sz="8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14D7FC1-7E62-30CE-3A64-E7A85C3489FD}"/>
              </a:ext>
            </a:extLst>
          </p:cNvPr>
          <p:cNvSpPr txBox="1"/>
          <p:nvPr/>
        </p:nvSpPr>
        <p:spPr>
          <a:xfrm>
            <a:off x="1209933" y="8654625"/>
            <a:ext cx="12975228" cy="1817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605" b="1" dirty="0">
                <a:latin typeface="Arial" panose="020B0604020202020204" pitchFamily="34" charset="0"/>
                <a:cs typeface="Arial" panose="020B0604020202020204" pitchFamily="34" charset="0"/>
              </a:rPr>
              <a:t>The poster size is 841mm * 1189mm (A0 size)</a:t>
            </a:r>
            <a:endParaRPr lang="zh-CN" altLang="en-US" sz="560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A9F7F5-9083-4AB1-8838-C996CAC93B02}"/>
              </a:ext>
            </a:extLst>
          </p:cNvPr>
          <p:cNvSpPr/>
          <p:nvPr/>
        </p:nvSpPr>
        <p:spPr>
          <a:xfrm>
            <a:off x="25305083" y="1871153"/>
            <a:ext cx="3660723" cy="3660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/>
              <a:t>Photo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81F924-7AA0-4BEA-88D0-2FD6BAB9F08D}"/>
              </a:ext>
            </a:extLst>
          </p:cNvPr>
          <p:cNvSpPr txBox="1"/>
          <p:nvPr/>
        </p:nvSpPr>
        <p:spPr>
          <a:xfrm>
            <a:off x="14444865" y="1843181"/>
            <a:ext cx="12690581" cy="3419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720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en-US" altLang="zh-CN" sz="720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</a:p>
          <a:p>
            <a:r>
              <a:rPr lang="en-US" altLang="zh-CN" sz="720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3134854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31</Words>
  <Application>Microsoft Office PowerPoint</Application>
  <PresentationFormat>自定义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YH X</dc:creator>
  <cp:lastModifiedBy>zhang yuhang</cp:lastModifiedBy>
  <cp:revision>18</cp:revision>
  <dcterms:created xsi:type="dcterms:W3CDTF">2024-03-04T13:28:35Z</dcterms:created>
  <dcterms:modified xsi:type="dcterms:W3CDTF">2024-05-03T12:58:57Z</dcterms:modified>
</cp:coreProperties>
</file>